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18288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1016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1016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1828800" latinLnBrk="0">
      <a:defRPr sz="2400">
        <a:latin typeface="+mj-lt"/>
        <a:ea typeface="+mj-ea"/>
        <a:cs typeface="+mj-cs"/>
        <a:sym typeface="Calibri"/>
      </a:defRPr>
    </a:lvl1pPr>
    <a:lvl2pPr indent="228600" defTabSz="1828800" latinLnBrk="0">
      <a:defRPr sz="2400">
        <a:latin typeface="+mj-lt"/>
        <a:ea typeface="+mj-ea"/>
        <a:cs typeface="+mj-cs"/>
        <a:sym typeface="Calibri"/>
      </a:defRPr>
    </a:lvl2pPr>
    <a:lvl3pPr indent="457200" defTabSz="1828800" latinLnBrk="0">
      <a:defRPr sz="2400">
        <a:latin typeface="+mj-lt"/>
        <a:ea typeface="+mj-ea"/>
        <a:cs typeface="+mj-cs"/>
        <a:sym typeface="Calibri"/>
      </a:defRPr>
    </a:lvl3pPr>
    <a:lvl4pPr indent="685800" defTabSz="1828800" latinLnBrk="0">
      <a:defRPr sz="2400">
        <a:latin typeface="+mj-lt"/>
        <a:ea typeface="+mj-ea"/>
        <a:cs typeface="+mj-cs"/>
        <a:sym typeface="Calibri"/>
      </a:defRPr>
    </a:lvl4pPr>
    <a:lvl5pPr indent="914400" defTabSz="1828800" latinLnBrk="0">
      <a:defRPr sz="2400">
        <a:latin typeface="+mj-lt"/>
        <a:ea typeface="+mj-ea"/>
        <a:cs typeface="+mj-cs"/>
        <a:sym typeface="Calibri"/>
      </a:defRPr>
    </a:lvl5pPr>
    <a:lvl6pPr indent="1143000" defTabSz="1828800" latinLnBrk="0">
      <a:defRPr sz="2400">
        <a:latin typeface="+mj-lt"/>
        <a:ea typeface="+mj-ea"/>
        <a:cs typeface="+mj-cs"/>
        <a:sym typeface="Calibri"/>
      </a:defRPr>
    </a:lvl6pPr>
    <a:lvl7pPr indent="1371600" defTabSz="1828800" latinLnBrk="0">
      <a:defRPr sz="2400">
        <a:latin typeface="+mj-lt"/>
        <a:ea typeface="+mj-ea"/>
        <a:cs typeface="+mj-cs"/>
        <a:sym typeface="Calibri"/>
      </a:defRPr>
    </a:lvl7pPr>
    <a:lvl8pPr indent="1600200" defTabSz="1828800" latinLnBrk="0">
      <a:defRPr sz="2400">
        <a:latin typeface="+mj-lt"/>
        <a:ea typeface="+mj-ea"/>
        <a:cs typeface="+mj-cs"/>
        <a:sym typeface="Calibri"/>
      </a:defRPr>
    </a:lvl8pPr>
    <a:lvl9pPr indent="1828800" defTabSz="1828800" latinLnBrk="0">
      <a:defRPr sz="24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4419600" y="4260853"/>
            <a:ext cx="15544800" cy="294005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5791200" y="7772400"/>
            <a:ext cx="12801600" cy="35052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</a:lvl1pPr>
            <a:lvl2pPr marL="0" indent="457200" algn="ctr">
              <a:buSzTx/>
              <a:buFontTx/>
              <a:buNone/>
            </a:lvl2pPr>
            <a:lvl3pPr marL="0" indent="914400" algn="ctr">
              <a:buSzTx/>
              <a:buFontTx/>
              <a:buNone/>
            </a:lvl3pPr>
            <a:lvl4pPr marL="0" indent="1371600" algn="ctr">
              <a:buSzTx/>
              <a:buFontTx/>
              <a:buNone/>
            </a:lvl4pPr>
            <a:lvl5pPr marL="0" indent="1828800" algn="ctr">
              <a:buSzTx/>
              <a:buFontTx/>
              <a:buNone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4492625" y="8813803"/>
            <a:ext cx="15544801" cy="2724151"/>
          </a:xfrm>
          <a:prstGeom prst="rect">
            <a:avLst/>
          </a:prstGeom>
        </p:spPr>
        <p:txBody>
          <a:bodyPr anchor="t"/>
          <a:lstStyle>
            <a:lvl1pPr algn="l">
              <a:defRPr b="1" cap="all" sz="8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4492625" y="5813426"/>
            <a:ext cx="15544801" cy="300037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900"/>
              </a:spcBef>
              <a:buSzTx/>
              <a:buFontTx/>
              <a:buNone/>
              <a:defRPr sz="4000"/>
            </a:lvl1pPr>
            <a:lvl2pPr marL="0" indent="457200">
              <a:spcBef>
                <a:spcPts val="900"/>
              </a:spcBef>
              <a:buSzTx/>
              <a:buFontTx/>
              <a:buNone/>
              <a:defRPr sz="4000"/>
            </a:lvl2pPr>
            <a:lvl3pPr marL="0" indent="914400">
              <a:spcBef>
                <a:spcPts val="900"/>
              </a:spcBef>
              <a:buSzTx/>
              <a:buFontTx/>
              <a:buNone/>
              <a:defRPr sz="4000"/>
            </a:lvl3pPr>
            <a:lvl4pPr marL="0" indent="1371600">
              <a:spcBef>
                <a:spcPts val="900"/>
              </a:spcBef>
              <a:buSzTx/>
              <a:buFontTx/>
              <a:buNone/>
              <a:defRPr sz="4000"/>
            </a:lvl4pPr>
            <a:lvl5pPr marL="0" indent="1828800">
              <a:spcBef>
                <a:spcPts val="900"/>
              </a:spcBef>
              <a:buSzTx/>
              <a:buFontTx/>
              <a:buNone/>
              <a:defRPr sz="4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3962400" y="3200404"/>
            <a:ext cx="8077200" cy="9051926"/>
          </a:xfrm>
          <a:prstGeom prst="rect">
            <a:avLst/>
          </a:prstGeom>
        </p:spPr>
        <p:txBody>
          <a:bodyPr/>
          <a:lstStyle>
            <a:lvl1pPr>
              <a:spcBef>
                <a:spcPts val="1300"/>
              </a:spcBef>
              <a:defRPr sz="5600"/>
            </a:lvl1pPr>
            <a:lvl2pPr marL="1123950" indent="-666750">
              <a:spcBef>
                <a:spcPts val="1300"/>
              </a:spcBef>
              <a:defRPr sz="5600"/>
            </a:lvl2pPr>
            <a:lvl3pPr marL="1554479" indent="-640079">
              <a:spcBef>
                <a:spcPts val="1300"/>
              </a:spcBef>
              <a:defRPr sz="5600"/>
            </a:lvl3pPr>
            <a:lvl4pPr marL="2082800" indent="-711200">
              <a:spcBef>
                <a:spcPts val="1300"/>
              </a:spcBef>
              <a:defRPr sz="5600"/>
            </a:lvl4pPr>
            <a:lvl5pPr marL="2540000" indent="-711200">
              <a:spcBef>
                <a:spcPts val="1300"/>
              </a:spcBef>
              <a:defRPr sz="5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3962400" y="3070225"/>
            <a:ext cx="8080376" cy="1279525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1100"/>
              </a:spcBef>
              <a:buSzTx/>
              <a:buFontTx/>
              <a:buNone/>
              <a:defRPr b="1" sz="4800"/>
            </a:lvl1pPr>
            <a:lvl2pPr marL="0" indent="457200">
              <a:spcBef>
                <a:spcPts val="1100"/>
              </a:spcBef>
              <a:buSzTx/>
              <a:buFontTx/>
              <a:buNone/>
              <a:defRPr b="1" sz="4800"/>
            </a:lvl2pPr>
            <a:lvl3pPr marL="0" indent="914400">
              <a:spcBef>
                <a:spcPts val="1100"/>
              </a:spcBef>
              <a:buSzTx/>
              <a:buFontTx/>
              <a:buNone/>
              <a:defRPr b="1" sz="4800"/>
            </a:lvl3pPr>
            <a:lvl4pPr marL="0" indent="1371600">
              <a:spcBef>
                <a:spcPts val="1100"/>
              </a:spcBef>
              <a:buSzTx/>
              <a:buFontTx/>
              <a:buNone/>
              <a:defRPr b="1" sz="4800"/>
            </a:lvl4pPr>
            <a:lvl5pPr marL="0" indent="1828800">
              <a:spcBef>
                <a:spcPts val="1100"/>
              </a:spcBef>
              <a:buSzTx/>
              <a:buFontTx/>
              <a:buNone/>
              <a:defRPr b="1" sz="4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12338052" y="3070225"/>
            <a:ext cx="8083551" cy="12795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spcBef>
                <a:spcPts val="1100"/>
              </a:spcBef>
              <a:buSzTx/>
              <a:buFontTx/>
              <a:buNone/>
              <a:defRPr b="1" sz="48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3962402" y="546100"/>
            <a:ext cx="6016627" cy="2324100"/>
          </a:xfrm>
          <a:prstGeom prst="rect">
            <a:avLst/>
          </a:prstGeom>
        </p:spPr>
        <p:txBody>
          <a:bodyPr anchor="b"/>
          <a:lstStyle>
            <a:lvl1pPr algn="l">
              <a:defRPr b="1" sz="4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10198100" y="546104"/>
            <a:ext cx="10223500" cy="11706226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3962401" y="2870204"/>
            <a:ext cx="6016628" cy="9382126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spcBef>
                <a:spcPts val="600"/>
              </a:spcBef>
              <a:buSzTx/>
              <a:buFontTx/>
              <a:buNone/>
              <a:defRPr sz="28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6632576" y="9601200"/>
            <a:ext cx="10972801" cy="1133476"/>
          </a:xfrm>
          <a:prstGeom prst="rect">
            <a:avLst/>
          </a:prstGeom>
        </p:spPr>
        <p:txBody>
          <a:bodyPr anchor="b"/>
          <a:lstStyle>
            <a:lvl1pPr algn="l">
              <a:defRPr b="1" sz="4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6632576" y="1225550"/>
            <a:ext cx="10972801" cy="8229600"/>
          </a:xfrm>
          <a:prstGeom prst="rect">
            <a:avLst/>
          </a:prstGeom>
          <a:ln w="12700"/>
        </p:spPr>
        <p:txBody>
          <a:bodyPr tIns="45719" bIns="4571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6632576" y="10734675"/>
            <a:ext cx="10972801" cy="16097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defRPr sz="2800"/>
            </a:lvl1pPr>
            <a:lvl2pPr marL="0" indent="457200">
              <a:spcBef>
                <a:spcPts val="600"/>
              </a:spcBef>
              <a:buSzTx/>
              <a:buFontTx/>
              <a:buNone/>
              <a:defRPr sz="2800"/>
            </a:lvl2pPr>
            <a:lvl3pPr marL="0" indent="914400">
              <a:spcBef>
                <a:spcPts val="600"/>
              </a:spcBef>
              <a:buSzTx/>
              <a:buFontTx/>
              <a:buNone/>
              <a:defRPr sz="2800"/>
            </a:lvl3pPr>
            <a:lvl4pPr marL="0" indent="1371600">
              <a:spcBef>
                <a:spcPts val="600"/>
              </a:spcBef>
              <a:buSzTx/>
              <a:buFontTx/>
              <a:buNone/>
              <a:defRPr sz="2800"/>
            </a:lvl4pPr>
            <a:lvl5pPr marL="0" indent="1828800">
              <a:spcBef>
                <a:spcPts val="600"/>
              </a:spcBef>
              <a:buSzTx/>
              <a:buFontTx/>
              <a:buNone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3962400" y="549276"/>
            <a:ext cx="16459200" cy="2286001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3962400" y="3200404"/>
            <a:ext cx="16459200" cy="905192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9917052" y="12835874"/>
            <a:ext cx="504548" cy="483910"/>
          </a:xfrm>
          <a:prstGeom prst="rect">
            <a:avLst/>
          </a:prstGeom>
          <a:ln w="25400">
            <a:miter lim="400000"/>
          </a:ln>
        </p:spPr>
        <p:txBody>
          <a:bodyPr wrap="none" tIns="91439" bIns="91439" anchor="ctr">
            <a:spAutoFit/>
          </a:bodyPr>
          <a:lstStyle>
            <a:lvl1pPr algn="r">
              <a:defRPr sz="24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45720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91440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137160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1828800" algn="ct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8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685800" marR="0" indent="-68580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1pPr>
      <a:lvl2pPr marL="1110342" marR="0" indent="-653142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2pPr>
      <a:lvl3pPr marL="1524000" marR="0" indent="-60960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3pPr>
      <a:lvl4pPr marL="21031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4pPr>
      <a:lvl5pPr marL="25603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5pPr>
      <a:lvl6pPr marL="30175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6pPr>
      <a:lvl7pPr marL="34747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7pPr>
      <a:lvl8pPr marL="39319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8pPr>
      <a:lvl9pPr marL="4389120" marR="0" indent="-731520" algn="l" defTabSz="1828800" rtl="0" latinLnBrk="0">
        <a:lnSpc>
          <a:spcPct val="100000"/>
        </a:lnSpc>
        <a:spcBef>
          <a:spcPts val="15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6400" u="none">
          <a:solidFill>
            <a:srgbClr val="FFFFFF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4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3"/>
          <p:cNvSpPr txBox="1"/>
          <p:nvPr>
            <p:ph type="body" idx="1"/>
          </p:nvPr>
        </p:nvSpPr>
        <p:spPr>
          <a:xfrm>
            <a:off x="1763405" y="767604"/>
            <a:ext cx="21653141" cy="7956126"/>
          </a:xfrm>
          <a:prstGeom prst="rect">
            <a:avLst/>
          </a:prstGeom>
        </p:spPr>
        <p:txBody>
          <a:bodyPr anchor="ctr"/>
          <a:lstStyle/>
          <a:p>
            <a:pPr marL="0" indent="0" algn="ctr">
              <a:spcBef>
                <a:spcPts val="0"/>
              </a:spcBef>
              <a:buSzTx/>
              <a:buNone/>
              <a:defRPr b="1" cap="all" sz="8000"/>
            </a:pPr>
            <a:endParaRPr sz="48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Tx/>
              <a:buNone/>
              <a:defRPr b="1" cap="all" sz="12700"/>
            </a:pPr>
            <a:r>
              <a:rPr b="0">
                <a:latin typeface="標楷體-繁"/>
                <a:ea typeface="標楷體-繁"/>
                <a:cs typeface="標楷體-繁"/>
                <a:sym typeface="標楷體-繁"/>
              </a:rPr>
              <a:t>惟靠主耶穌的寶血</a:t>
            </a:r>
            <a:endParaRPr b="0">
              <a:latin typeface="標楷體-繁"/>
              <a:ea typeface="標楷體-繁"/>
              <a:cs typeface="標楷體-繁"/>
              <a:sym typeface="標楷體-繁"/>
            </a:endParaRPr>
          </a:p>
          <a:p>
            <a:pPr marL="0" indent="0" algn="ctr">
              <a:spcBef>
                <a:spcPts val="0"/>
              </a:spcBef>
              <a:buSzTx/>
              <a:buNone/>
              <a:defRPr b="1" cap="all" sz="8000"/>
            </a:pPr>
            <a:endParaRPr b="0">
              <a:latin typeface="標楷體-繁"/>
              <a:ea typeface="標楷體-繁"/>
              <a:cs typeface="標楷體-繁"/>
              <a:sym typeface="標楷體-繁"/>
            </a:endParaRPr>
          </a:p>
          <a:p>
            <a:pPr marL="0" indent="0" algn="ctr">
              <a:spcBef>
                <a:spcPts val="0"/>
              </a:spcBef>
              <a:buSzTx/>
              <a:buNone/>
              <a:defRPr b="1" cap="all" sz="8000"/>
            </a:pPr>
            <a:r>
              <a:rPr b="0">
                <a:latin typeface="標楷體-繁"/>
                <a:ea typeface="標楷體-繁"/>
                <a:cs typeface="標楷體-繁"/>
                <a:sym typeface="標楷體-繁"/>
              </a:rPr>
              <a:t>Nothing But The Blood</a:t>
            </a:r>
          </a:p>
        </p:txBody>
      </p:sp>
      <p:sp>
        <p:nvSpPr>
          <p:cNvPr id="95" name="S 202"/>
          <p:cNvSpPr txBox="1"/>
          <p:nvPr/>
        </p:nvSpPr>
        <p:spPr>
          <a:xfrm>
            <a:off x="1818140" y="3502546"/>
            <a:ext cx="2651982" cy="1056279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>
              <a:defRPr b="1" sz="6900">
                <a:solidFill>
                  <a:srgbClr val="FFFFFF"/>
                </a:solidFill>
              </a:defRPr>
            </a:lvl1pPr>
          </a:lstStyle>
          <a:p>
            <a:pPr/>
            <a:r>
              <a:t>S 202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ectangle 3"/>
          <p:cNvSpPr txBox="1"/>
          <p:nvPr>
            <p:ph type="body" idx="1"/>
          </p:nvPr>
        </p:nvSpPr>
        <p:spPr>
          <a:xfrm>
            <a:off x="-48232" y="457200"/>
            <a:ext cx="24384001" cy="12496800"/>
          </a:xfrm>
          <a:prstGeom prst="rect">
            <a:avLst/>
          </a:prstGeom>
        </p:spPr>
        <p:txBody>
          <a:bodyPr/>
          <a:lstStyle/>
          <a:p>
            <a:pPr marL="1219200" indent="-1219200" algn="ctr">
              <a:spcBef>
                <a:spcPts val="1900"/>
              </a:spcBef>
              <a:buSzTx/>
              <a:buNone/>
              <a:defRPr sz="11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我罪怎能得洗淨? 惟靠主耶穌的寶血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11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我心怎能得完全? 惟靠主耶穌的寶血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What can wash away my sin?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Nothing but the blood of Jesus.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What can make me whole again?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Nothing but the blood of Jesus. </a:t>
            </a:r>
          </a:p>
        </p:txBody>
      </p:sp>
      <p:sp>
        <p:nvSpPr>
          <p:cNvPr id="98" name="Nothing But The Blood 1/4"/>
          <p:cNvSpPr txBox="1"/>
          <p:nvPr/>
        </p:nvSpPr>
        <p:spPr>
          <a:xfrm>
            <a:off x="18717942" y="12331830"/>
            <a:ext cx="5582294" cy="640776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Nothing But The Blood 1/4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3"/>
          <p:cNvSpPr txBox="1"/>
          <p:nvPr>
            <p:ph type="body" idx="1"/>
          </p:nvPr>
        </p:nvSpPr>
        <p:spPr>
          <a:xfrm>
            <a:off x="-48232" y="457200"/>
            <a:ext cx="24384001" cy="12496800"/>
          </a:xfrm>
          <a:prstGeom prst="rect">
            <a:avLst/>
          </a:prstGeom>
        </p:spPr>
        <p:txBody>
          <a:bodyPr/>
          <a:lstStyle/>
          <a:p>
            <a:pPr marL="1219200" indent="-1219200" algn="ctr">
              <a:spcBef>
                <a:spcPts val="1900"/>
              </a:spcBef>
              <a:buSzTx/>
              <a:buNone/>
              <a:defRPr sz="11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主寶血當頌揚, 洗我罪免死亡;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11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此活泉世無雙, 惟有主耶穌的寶血.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O! precious is the flow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that makes me white as snow;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 other fount I know;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nothing but the blood of Jesus. </a:t>
            </a:r>
          </a:p>
        </p:txBody>
      </p:sp>
      <p:sp>
        <p:nvSpPr>
          <p:cNvPr id="101" name="Nothing But The Blood Chr."/>
          <p:cNvSpPr txBox="1"/>
          <p:nvPr/>
        </p:nvSpPr>
        <p:spPr>
          <a:xfrm>
            <a:off x="18717942" y="12331830"/>
            <a:ext cx="5582294" cy="640775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Nothing But The Blood Chr.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3"/>
          <p:cNvSpPr txBox="1"/>
          <p:nvPr>
            <p:ph type="body" idx="1"/>
          </p:nvPr>
        </p:nvSpPr>
        <p:spPr>
          <a:xfrm>
            <a:off x="-48232" y="457200"/>
            <a:ext cx="24384001" cy="12496800"/>
          </a:xfrm>
          <a:prstGeom prst="rect">
            <a:avLst/>
          </a:prstGeom>
        </p:spPr>
        <p:txBody>
          <a:bodyPr/>
          <a:lstStyle/>
          <a:p>
            <a:pPr marL="1219200" indent="-1219200" algn="ctr">
              <a:spcBef>
                <a:spcPts val="1900"/>
              </a:spcBef>
              <a:buSzTx/>
              <a:buNone/>
              <a:defRPr sz="11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我的刑罰怎得除? 惟靠主耶穌的寶血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11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得救是否靠得住? 惟靠主耶穌的寶血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For my pardon this I see -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Nothing but the blood of Jesus.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For my cleansing this my plea -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Nothing but the blood of Jesus. </a:t>
            </a:r>
          </a:p>
        </p:txBody>
      </p:sp>
      <p:sp>
        <p:nvSpPr>
          <p:cNvPr id="104" name="Nothing But The Blood 2/4"/>
          <p:cNvSpPr txBox="1"/>
          <p:nvPr/>
        </p:nvSpPr>
        <p:spPr>
          <a:xfrm>
            <a:off x="18717942" y="12331830"/>
            <a:ext cx="5582294" cy="640775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Nothing But The Blood 2/4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3"/>
          <p:cNvSpPr txBox="1"/>
          <p:nvPr>
            <p:ph type="body" idx="1"/>
          </p:nvPr>
        </p:nvSpPr>
        <p:spPr>
          <a:xfrm>
            <a:off x="-48232" y="457200"/>
            <a:ext cx="24384001" cy="12496800"/>
          </a:xfrm>
          <a:prstGeom prst="rect">
            <a:avLst/>
          </a:prstGeom>
        </p:spPr>
        <p:txBody>
          <a:bodyPr/>
          <a:lstStyle/>
          <a:p>
            <a:pPr marL="1219200" indent="-1219200" algn="ctr">
              <a:spcBef>
                <a:spcPts val="1900"/>
              </a:spcBef>
              <a:buSzTx/>
              <a:buNone/>
              <a:defRPr sz="11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主寶血當頌揚, 洗我罪免死亡;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11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此活泉世無雙, 惟有主耶穌的寶血.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O! precious is the flow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that makes me white as snow;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 other fount I know;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nothing but the blood of Jesus. </a:t>
            </a:r>
          </a:p>
        </p:txBody>
      </p:sp>
      <p:sp>
        <p:nvSpPr>
          <p:cNvPr id="107" name="Nothing But The Blood Chr."/>
          <p:cNvSpPr txBox="1"/>
          <p:nvPr/>
        </p:nvSpPr>
        <p:spPr>
          <a:xfrm>
            <a:off x="18717942" y="12331830"/>
            <a:ext cx="5582294" cy="640775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Nothing But The Blood Chr.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3"/>
          <p:cNvSpPr txBox="1"/>
          <p:nvPr>
            <p:ph type="body" idx="1"/>
          </p:nvPr>
        </p:nvSpPr>
        <p:spPr>
          <a:xfrm>
            <a:off x="-48232" y="457200"/>
            <a:ext cx="24384001" cy="12496800"/>
          </a:xfrm>
          <a:prstGeom prst="rect">
            <a:avLst/>
          </a:prstGeom>
        </p:spPr>
        <p:txBody>
          <a:bodyPr/>
          <a:lstStyle/>
          <a:p>
            <a:pPr marL="1219200" indent="-1219200" algn="ctr">
              <a:spcBef>
                <a:spcPts val="1900"/>
              </a:spcBef>
              <a:buSzTx/>
              <a:buNone/>
              <a:defRPr sz="11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我無功勞補罪過 - 惟靠主耶穌的寶血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11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一生言語都有錯 - 惟靠主耶穌的寶血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Nothing can for sin atone -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Nothing but the blood of Jesus.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Naught of good that I have done -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Nothing but the blood of Jesus. </a:t>
            </a:r>
          </a:p>
        </p:txBody>
      </p:sp>
      <p:sp>
        <p:nvSpPr>
          <p:cNvPr id="110" name="Nothing But The Blood 3/4"/>
          <p:cNvSpPr txBox="1"/>
          <p:nvPr/>
        </p:nvSpPr>
        <p:spPr>
          <a:xfrm>
            <a:off x="18717942" y="12331830"/>
            <a:ext cx="5582294" cy="640775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Nothing But The Blood 3/4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3"/>
          <p:cNvSpPr txBox="1"/>
          <p:nvPr>
            <p:ph type="body" idx="1"/>
          </p:nvPr>
        </p:nvSpPr>
        <p:spPr>
          <a:xfrm>
            <a:off x="-48232" y="457200"/>
            <a:ext cx="24384001" cy="12496800"/>
          </a:xfrm>
          <a:prstGeom prst="rect">
            <a:avLst/>
          </a:prstGeom>
        </p:spPr>
        <p:txBody>
          <a:bodyPr/>
          <a:lstStyle/>
          <a:p>
            <a:pPr marL="1219200" indent="-1219200" algn="ctr">
              <a:spcBef>
                <a:spcPts val="1900"/>
              </a:spcBef>
              <a:buSzTx/>
              <a:buNone/>
              <a:defRPr sz="11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主寶血當頌揚, 洗我罪免死亡;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11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此活泉世無雙, 惟有主耶穌的寶血.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O! precious is the flow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that makes me white as snow;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 other fount I know;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nothing but the blood of Jesus. </a:t>
            </a:r>
          </a:p>
        </p:txBody>
      </p:sp>
      <p:sp>
        <p:nvSpPr>
          <p:cNvPr id="113" name="Nothing But The Blood Chr."/>
          <p:cNvSpPr txBox="1"/>
          <p:nvPr/>
        </p:nvSpPr>
        <p:spPr>
          <a:xfrm>
            <a:off x="18717942" y="12331830"/>
            <a:ext cx="5582294" cy="640775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Nothing But The Blood Chr.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3"/>
          <p:cNvSpPr txBox="1"/>
          <p:nvPr>
            <p:ph type="body" idx="1"/>
          </p:nvPr>
        </p:nvSpPr>
        <p:spPr>
          <a:xfrm>
            <a:off x="-48232" y="457200"/>
            <a:ext cx="24384001" cy="12496800"/>
          </a:xfrm>
          <a:prstGeom prst="rect">
            <a:avLst/>
          </a:prstGeom>
        </p:spPr>
        <p:txBody>
          <a:bodyPr/>
          <a:lstStyle/>
          <a:p>
            <a:pPr marL="1219200" indent="-1219200" algn="ctr">
              <a:spcBef>
                <a:spcPts val="1900"/>
              </a:spcBef>
              <a:buSzTx/>
              <a:buNone/>
              <a:defRPr sz="11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靠主寶血享平安 - 惟靠主耶穌的寶血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11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洗去困苦並愁煩 - 惟靠主耶穌的寶血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This is all my hope and peace -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Nothing but the blood of Jesus.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This is all my righteousness -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nothing but the blood of Jesus. </a:t>
            </a:r>
          </a:p>
        </p:txBody>
      </p:sp>
      <p:sp>
        <p:nvSpPr>
          <p:cNvPr id="116" name="Nothing But The Blood 4/4"/>
          <p:cNvSpPr txBox="1"/>
          <p:nvPr/>
        </p:nvSpPr>
        <p:spPr>
          <a:xfrm>
            <a:off x="18717942" y="12331830"/>
            <a:ext cx="5582294" cy="640775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Nothing But The Blood 4/4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Rectangle 3"/>
          <p:cNvSpPr txBox="1"/>
          <p:nvPr>
            <p:ph type="body" idx="1"/>
          </p:nvPr>
        </p:nvSpPr>
        <p:spPr>
          <a:xfrm>
            <a:off x="-48232" y="457200"/>
            <a:ext cx="24384001" cy="12496800"/>
          </a:xfrm>
          <a:prstGeom prst="rect">
            <a:avLst/>
          </a:prstGeom>
        </p:spPr>
        <p:txBody>
          <a:bodyPr/>
          <a:lstStyle/>
          <a:p>
            <a:pPr marL="1219200" indent="-1219200" algn="ctr">
              <a:spcBef>
                <a:spcPts val="1900"/>
              </a:spcBef>
              <a:buSzTx/>
              <a:buNone/>
              <a:defRPr sz="11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主寶血當頌揚, 洗我罪免死亡;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11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此活泉世無雙, 惟有主耶穌的寶血.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O! precious is the flow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that makes me white as snow;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 other fount I know; </a:t>
            </a:r>
          </a:p>
          <a:p>
            <a:pPr marL="1219200" indent="-1219200" algn="ctr">
              <a:spcBef>
                <a:spcPts val="1900"/>
              </a:spcBef>
              <a:buSzTx/>
              <a:buNone/>
              <a:defRPr sz="8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nothing but the blood of Jesus. </a:t>
            </a:r>
          </a:p>
        </p:txBody>
      </p:sp>
      <p:sp>
        <p:nvSpPr>
          <p:cNvPr id="119" name="Nothing But The Blood Chr."/>
          <p:cNvSpPr txBox="1"/>
          <p:nvPr/>
        </p:nvSpPr>
        <p:spPr>
          <a:xfrm>
            <a:off x="17924686" y="12400809"/>
            <a:ext cx="5582294" cy="640775"/>
          </a:xfrm>
          <a:prstGeom prst="rect">
            <a:avLst/>
          </a:prstGeom>
          <a:ln w="254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spAutoFit/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r>
              <a:t>Nothing But The Blood Chr.</a:t>
            </a:r>
          </a:p>
        </p:txBody>
      </p:sp>
      <p:sp>
        <p:nvSpPr>
          <p:cNvPr id="120" name="Star"/>
          <p:cNvSpPr/>
          <p:nvPr/>
        </p:nvSpPr>
        <p:spPr>
          <a:xfrm>
            <a:off x="23365389" y="12103018"/>
            <a:ext cx="957945" cy="878988"/>
          </a:xfrm>
          <a:prstGeom prst="star5">
            <a:avLst>
              <a:gd name="adj" fmla="val 19100"/>
              <a:gd name="hf" fmla="val 105146"/>
              <a:gd name="vf" fmla="val 110557"/>
            </a:avLst>
          </a:prstGeom>
          <a:solidFill>
            <a:srgbClr val="FF2600"/>
          </a:solidFill>
          <a:ln w="12700">
            <a:miter lim="400000"/>
          </a:ln>
          <a:effectLst>
            <a:outerShdw sx="100000" sy="100000" kx="0" ky="0" algn="b" rotWithShape="0" blurRad="76200" dist="38100" dir="5400000">
              <a:srgbClr val="000000">
                <a:alpha val="35000"/>
              </a:srgbClr>
            </a:outerShdw>
          </a:effectLst>
        </p:spPr>
        <p:txBody>
          <a:bodyPr tIns="91439" bIns="91439" anchor="ctr"/>
          <a:lstStyle/>
          <a:p>
            <a:pPr>
              <a:defRPr>
                <a:solidFill>
                  <a:srgbClr val="FF2600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_Office Theme">
  <a:themeElements>
    <a:clrScheme name="3_Office Theme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3_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3_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381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76200" dist="381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76200" dist="381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76200" dist="381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91439" rIns="91439" bIns="91439" numCol="1" spcCol="38100" rtlCol="0" anchor="ctr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76200" dist="381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_Office Theme">
  <a:themeElements>
    <a:clrScheme name="3_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3_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3_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76200" dist="381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76200" dist="381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76200" dist="381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76200" dist="381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91439" rIns="91439" bIns="91439" numCol="1" spcCol="38100" rtlCol="0" anchor="ctr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76200" dist="381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25400" cap="flat">
          <a:noFill/>
          <a:miter lim="400000"/>
        </a:ln>
        <a:effectLst/>
        <a:sp3d/>
      </a:spPr>
      <a:bodyPr rot="0" spcFirstLastPara="1" vertOverflow="overflow" horzOverflow="overflow" vert="horz" wrap="square" lIns="91439" tIns="91439" rIns="91439" bIns="91439" numCol="1" spcCol="38100" rtlCol="0" anchor="t" upright="0">
        <a:spAutoFit/>
      </a:bodyPr>
      <a:lstStyle>
        <a:defPPr marL="0" marR="0" indent="0" algn="l" defTabSz="18288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